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1040" r:id="rId3"/>
    <p:sldId id="1128" r:id="rId4"/>
    <p:sldId id="1113" r:id="rId5"/>
    <p:sldId id="1114" r:id="rId6"/>
    <p:sldId id="1126" r:id="rId7"/>
    <p:sldId id="1115" r:id="rId8"/>
    <p:sldId id="1129" r:id="rId9"/>
    <p:sldId id="1125" r:id="rId10"/>
    <p:sldId id="112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>
        <p:scale>
          <a:sx n="110" d="100"/>
          <a:sy n="110" d="100"/>
        </p:scale>
        <p:origin x="117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A628A-785F-4741-8825-C8723570353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A3DAA-C742-0F4D-AD29-1C9B30431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6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</a:t>
            </a:r>
            <a:r>
              <a:rPr lang="en-US" dirty="0" err="1"/>
              <a:t>im</a:t>
            </a:r>
            <a:r>
              <a:rPr lang="en-US" dirty="0"/>
              <a:t> Lauren with Blue Planet foundation. We are going to talk about the Blue Line Project, but let me first set the stage a bit.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30134-6D79-460B-9331-ECAC386208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70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Waikiki. You can see how crazy this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830134-6D79-460B-9331-ECAC3862082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7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830134-6D79-460B-9331-ECAC3862082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12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F629-9068-7742-9771-770E8BE25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64FAF-FB57-3640-BF5C-3096E6F5A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1F5B9-2607-714E-A061-30924F84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999EA-49CF-8D44-B1CE-B8A4D512E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72A8C-E300-A44D-AE91-8CF177B3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0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8E65A-62E2-D84F-8F24-106F8B08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8EDE1-7671-1849-99BC-DEC4916FA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6ECD8-A4A1-0B4C-9C76-9CC5D4B8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D4ABD-E688-BA4E-B959-A0D89F5A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87877-5F3D-D74D-8CD6-589F29AB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8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DCA5C-D084-C244-B5D9-047F2B9C5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6BB51-DFA4-4E4D-A8CA-27BDA831E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68E5A-CC26-FE46-A94A-56B44CFD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82F09-8BC8-204C-97E1-73E46170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5C80A-C058-5548-9107-61EC99C9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66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6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74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F074-FA7B-D64A-BD09-74F298AF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B5416-9303-274D-8BB0-B4080E1B3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EF4C3-E4EF-3E4E-9D1D-BD6688502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17D37-A750-C14F-9BDC-A0FE7E3A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64658-67B3-1F40-A5E2-6949E625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56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4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A9138-DC0D-FC4A-A88C-12855FDD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510DB-61ED-B840-A31E-0692EFA48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9366A-862A-7B4B-93B3-B3C29AED6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938B-3E6B-E440-8598-27896D17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74026-93F7-7541-A1AB-647ED384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9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2D8B-A818-4E4D-9C52-1820B08B7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14535-5E8F-B24E-9589-B97D91834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54A7F-4425-D649-8B14-22B9CC4AA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BAE86-D5F8-A743-9903-2FD4A955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6723F-AB25-B34B-B826-138BE9A9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26C87-2379-2B4C-8CBB-B2C8B1E0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7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1A0FC-C73F-7E4B-9369-139D4E86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E1E26-AB48-2C41-A192-30E059639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9A2DF-AF37-644C-8217-1EEB1D66E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ACB5A-E9DB-D544-BEBC-33F20F49B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75E91-DBD5-034B-9CE6-0169D477A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19B799-0D4D-E042-A35E-6C77506D7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AD4869-C33E-5949-A454-E4CFDBA8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69F7D-9C60-1048-B4D9-674B9D10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2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1BD3-5E33-5943-A15A-DFD311A4D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44656-DD15-A241-811C-B1D87735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C07DA-D2E3-D742-B9C1-0FD43BF0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0A55B-D920-AA4C-AAEC-710F0563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EF8C79-E2FF-1449-84D1-DC87E3D7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0E14F5-2C84-D34B-A242-2AF161BD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C2824-1404-3B4D-8997-F8270A6F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3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D0EA-C877-0045-A04E-B7483BDC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5D623-E01D-1C47-8335-3840E150F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7B223-AB6E-2549-B14C-709CF68FD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BF738-DC49-E940-8655-01892DBC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8FF2F-3251-604C-B4F0-135D9CD4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241A9-9801-EC46-A386-502E5D36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09E7-506E-C943-8FCA-FC7213369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701EB0-4F35-204E-9395-DFAC47BF8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7E562-2FE1-2F43-9385-840A0A0E4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B0E85-7967-F541-BC7A-C0829CE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F4931-4E8B-C04D-9C8F-4320DDC8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8CB8F-4401-A342-BC48-FF293BDD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C3511-0B19-8D46-A825-21336FD6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93B4-AAE1-EA44-9405-C189BDABE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B7ACC-F8AF-FA45-93A3-2598A1AA2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CEB31-F4F2-3C46-BB71-6479B3EA86C9}" type="datetimeFigureOut">
              <a:rPr lang="en-US" smtClean="0"/>
              <a:t>8/26/20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86680-5911-F140-9E40-4E7070EDB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D63F0-C2AE-3745-85DB-7BBF1F17B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5F0F0-0E4B-6447-BE9A-32958AC8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9FC8C-D478-4A48-A499-2EEA20C81A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5B793-B9C2-9E44-A742-CB96AA812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13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736"/>
            <a:ext cx="12378988" cy="7694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57" y="308345"/>
            <a:ext cx="9188756" cy="1430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579AA-9AD3-2F48-B975-2918ED133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426" y="5734728"/>
            <a:ext cx="3460835" cy="865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FB550-387D-5047-9FCD-0B0396C4A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39" y="5616290"/>
            <a:ext cx="1102087" cy="1102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44802E-49E0-DF41-A2D0-0A391D090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642" y="5607674"/>
            <a:ext cx="1102087" cy="11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1"/>
            <a:ext cx="10279196" cy="6852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79196" cy="685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1BB46-4695-3D42-97F3-28B243570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6334328"/>
            <a:ext cx="966281" cy="2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46876-33E5-764B-A767-FD281E951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45" y="6208339"/>
            <a:ext cx="966281" cy="2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5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1"/>
            <a:ext cx="10279196" cy="6852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79196" cy="6852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5381C-E5CC-F54D-AFCE-ED6A8F975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507" y="1490425"/>
            <a:ext cx="966281" cy="2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99E5A4-8AAE-3547-9DB7-9411FC43F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272" y="6344527"/>
            <a:ext cx="966281" cy="2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-1"/>
            <a:ext cx="10306739" cy="6871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-1"/>
            <a:ext cx="10306739" cy="6871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9C9561-38F0-DA4C-9EF4-CB5E4AD79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145" y="6315344"/>
            <a:ext cx="966281" cy="2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BC4E1-CCA9-C545-B417-41E771EF1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54254"/>
            <a:ext cx="966281" cy="2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9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A8D771-E27D-4C40-93B6-AA059EB19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460" y="1461242"/>
            <a:ext cx="966281" cy="2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-1"/>
            <a:ext cx="10339789" cy="6893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-1"/>
            <a:ext cx="10339789" cy="6893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821703-2959-474E-B0F2-57DB10755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328" y="1500152"/>
            <a:ext cx="966281" cy="2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46</Words>
  <Application>Microsoft Macintosh PowerPoint</Application>
  <PresentationFormat>Widescreen</PresentationFormat>
  <Paragraphs>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53_Office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3</cp:revision>
  <dcterms:created xsi:type="dcterms:W3CDTF">2020-02-11T21:39:43Z</dcterms:created>
  <dcterms:modified xsi:type="dcterms:W3CDTF">2020-08-27T02:14:08Z</dcterms:modified>
</cp:coreProperties>
</file>